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6" r:id="rId5"/>
    <p:sldId id="277" r:id="rId6"/>
    <p:sldId id="278" r:id="rId7"/>
    <p:sldId id="279" r:id="rId8"/>
    <p:sldId id="280" r:id="rId9"/>
    <p:sldId id="265" r:id="rId10"/>
    <p:sldId id="266" r:id="rId11"/>
    <p:sldId id="268" r:id="rId12"/>
    <p:sldId id="267" r:id="rId13"/>
    <p:sldId id="269" r:id="rId14"/>
    <p:sldId id="271" r:id="rId15"/>
    <p:sldId id="274" r:id="rId16"/>
    <p:sldId id="283" r:id="rId17"/>
    <p:sldId id="262" r:id="rId18"/>
    <p:sldId id="263" r:id="rId19"/>
    <p:sldId id="264" r:id="rId20"/>
    <p:sldId id="281" r:id="rId21"/>
    <p:sldId id="270" r:id="rId22"/>
    <p:sldId id="273" r:id="rId23"/>
    <p:sldId id="284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86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09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89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68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1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24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6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24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10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A05AC-6EF9-4CF6-A14B-7E36CAF50B0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52705-A848-4786-8CA2-A5F48C2B2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0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1685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ЗОЖный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квиз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Здоровье </a:t>
            </a:r>
            <a:r>
              <a:rPr lang="en-US" sz="4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алкоголь!»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524000" y="3580482"/>
            <a:ext cx="9144000" cy="167731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отделом коммуникационных и общественных проектов, к.м.н.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Врач-методист отдела коммуникационных и общественных проектов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Висневская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Я.С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60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</a:t>
            </a:r>
            <a:b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Ребусы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75" y="1751682"/>
            <a:ext cx="9518573" cy="394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Ребусы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0933" y="5874445"/>
            <a:ext cx="2341067" cy="10790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08" y="1872867"/>
            <a:ext cx="9375355" cy="387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Ребусы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142" y="1883884"/>
            <a:ext cx="9397388" cy="367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5254"/>
            <a:ext cx="10515600" cy="127795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Ребусы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37" y="1630495"/>
            <a:ext cx="9584675" cy="395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4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15248"/>
            <a:ext cx="9660875" cy="37457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Четвертый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Пословицы о здоровом образе жизни.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1681"/>
            <a:ext cx="10515600" cy="4425281"/>
          </a:xfrm>
        </p:spPr>
        <p:txBody>
          <a:bodyPr numCol="2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Береги здоровье …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Болен – лечись, а здоров…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бы здоровье, а счастье…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здоровье, там и…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Двигайся больше – проживёшь…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о здоровье – лучшее…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сгубишь – новое…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Смолоду закалиться – на век…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здоровом теле – ……..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дороже денег: здоров буду — и денег…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Кто спортом занимается, тот силы…..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Кто любит спорт, тот здоров и …..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Утро встречай зарядкой, вечер провожай…..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Пятый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продвижению ЗОЖ в образовательном учреждении.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22863"/>
            <a:ext cx="10515600" cy="36541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Ведущий: Внесите предложения по продвижению ЗОЖ в студенческой среде Вашего образовательного учреждения.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первого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 лет, с 1973 по 1993 год, из первоначального определения полностью исчезли слова, что спирт относится                                                                    к сильнодействующим наркотикам, вызывающим сначала возбуждение,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паралич нервной системы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 является сильнейшим мутагеном, т.е. наносит непоправимые генетические повреждения. Спиртное безвозвратно разрушает ДНК мужских и женских половых клеток. Поврежденные клетки дают начало рождению больных детей или вообще становятся непригодны к оплодотворению. Каждый человек обладает сокровищем – уникальным кодом ДНК, но если он употребляет алкоголь, то навсегда его теряет.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2357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9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9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первого этапа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7277"/>
            <a:ext cx="10515600" cy="468968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Чтобы вовлечь молодежь и детей в употребление алкоголя. Для этого производители уменьшили содержание спирта, добавили подсластители,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улучшители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вкуса, создали яркую упаковку.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 состав пива входят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фитоэстрогены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растительный аналог женских половых гормонов. Переизбыток гормонов у женщины вызывает рост волос на лице (усы, борода), ожирение, бесплодие. У мужчин из-за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фитоэстрогенов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женскому типу на бедрах и талии откладывается жир, растет живот, дряхлеют мышцы, появляется импотенция.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6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первого этапа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5924"/>
            <a:ext cx="10515600" cy="4921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Это скрытая реклама спиртного. Методы скрытой рекламы идеально подходят для продвижения товаров, реклама которых ограничена законом, в том числе алкоголя и табака. Посмотрев сериал или кино, где герои пьют алкоголь, люди постепенно начинают принимать это за норму поведения. Человек будет думать: «Это нормально. Если многие пьют, значит, и я должен так делать»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Алкогольные компании сами разработали и распространяют эти наклейки. Молодых людей убеждают, что алкоголь разрешено употреблять только взрослым. Пользуясь тем, что подростки стремятся выглядеть взрослее, их таким образом втягивают в употребление спиртного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864011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8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первого этапа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7958"/>
            <a:ext cx="10515600" cy="48990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приносит. По данным Общественной палаты РФ за 2010 год, прямые и косвенные потери от алкоголя в нашей стране как минимум в 20 раз превысили доходы от акцизов. Это значит, бюджет страны на каждый 1 рубль дохода от продажи алкоголя теряет 20 рублей.</a:t>
            </a: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3000" dirty="0" smtClean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Arial" panose="020B0604020202020204" pitchFamily="34" charset="0"/>
              </a:rPr>
              <a:t> 82% убийств, 75% самоубийств, 50% аварий, 50% изнасилований происходит в состоянии алкогольного опьянения. Ежедневно от алкоголя в нашей стране погибает около 2000 человек.)</a:t>
            </a:r>
          </a:p>
          <a:p>
            <a:pPr marL="0" indent="0" algn="just"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 CYR" panose="02020603050405020304" pitchFamily="18" charset="0"/>
                <a:cs typeface="Times New Roman" panose="02020603050405020304" pitchFamily="18" charset="0"/>
              </a:rPr>
              <a:t>9. После принятия сухого закона в 1914 году резко сократилась преступность: например, в Туле – на 75%, а в Костроме даже на 95%. Производительность труда, в свою очередь, выросла на 60%. После антиалкогольных мер 1985 года преступность сократилась в полтора раза. Произошел резкий скачок рождаемости: в 1985-87 гг. рождалось на 600 тыс. младенцев в год больше, чем в каждом из предыдущих 46 лет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</a:t>
            </a:r>
            <a:b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«Правда об алкоголе»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менялся ГОСТ на спирт с течением времени?</a:t>
            </a:r>
          </a:p>
          <a:p>
            <a:pPr marL="514350" indent="-514350" algn="just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употребление спиртного часто приводит к бесплодию или рождению больных детей?</a:t>
            </a:r>
          </a:p>
          <a:p>
            <a:pPr marL="514350" indent="-514350" algn="just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придумали алкогольные коктейли?</a:t>
            </a:r>
          </a:p>
          <a:p>
            <a:pPr marL="514350" indent="-514350" algn="just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чему приводит употребление пива?</a:t>
            </a:r>
          </a:p>
          <a:p>
            <a:pPr marL="514350" indent="-514350" algn="just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 кино и телесериалах присутствуют сцены употребления алкоголя?</a:t>
            </a:r>
          </a:p>
          <a:p>
            <a:pPr marL="514350" indent="-514350">
              <a:buAutoNum type="arabicPeriod"/>
            </a:pP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2357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второй этап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Смертность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Отравление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Пьянство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864011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третьего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Интоксикация.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</a:t>
            </a:r>
            <a: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четвертого </a:t>
            </a:r>
            <a:r>
              <a:rPr lang="ru-RU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1007"/>
            <a:ext cx="10515600" cy="4865956"/>
          </a:xfrm>
        </p:spPr>
        <p:txBody>
          <a:bodyPr numCol="1"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…(смолоду)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лечись, а здоров…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берегись)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 здоровье, а счастье… (найдётся)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здоровье, там и… (красота)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Двигайся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– проживёшь… (дольше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здоровье – лучшее… (лекарство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сгубишь – новое… (не купишь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четвертого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8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Смолоду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закалиться – на век… (пригодиться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 startAt="8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здоровом теле – ……..(здоровый дух)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8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дороже денег: здоров буду — и денег…(добуду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 startAt="8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Кто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 занимается, тот силы…..(набирается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 startAt="8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 спорт, тот здоров и …..(бодр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 startAt="8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встречай зарядкой,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вечерпровожай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…..(прогулкой).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8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2357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89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123720" y="694063"/>
            <a:ext cx="9391880" cy="5482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  <a:p>
            <a:pPr marL="0" indent="0" algn="ctr">
              <a:buNone/>
            </a:pPr>
            <a:r>
              <a:rPr lang="ru-RU" sz="7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в учебе!</a:t>
            </a:r>
            <a:endParaRPr lang="ru-RU" sz="72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</a:t>
            </a:r>
            <a:b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«Правда об алкоголе»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зачем распространяет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стикеры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«Продажа спиртного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запрещена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 до 18 лет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pPr marL="514350" indent="-514350" algn="just">
              <a:buAutoNum type="arabicPeriod" startAt="7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 ли продажа алкоголя доход государству? </a:t>
            </a:r>
          </a:p>
          <a:p>
            <a:pPr marL="514350" indent="-514350" algn="just">
              <a:buAutoNum type="arabicPeriod" startAt="7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последствия распространения алкоголя в России? </a:t>
            </a:r>
          </a:p>
          <a:p>
            <a:pPr marL="514350" indent="-514350" algn="just">
              <a:buAutoNum type="arabicPeriod" startAt="7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примеры последствий антиалкогольных мер в нашей стране в разное время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7118"/>
            <a:ext cx="10515600" cy="143219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Анаграммы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7108"/>
            <a:ext cx="10515600" cy="47998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 зашифрованные слова.</a:t>
            </a:r>
          </a:p>
          <a:p>
            <a:pPr marL="0" indent="0" algn="just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Выпив спиртное, человек полностью теряет способность контролировать свою реакцию на окружающие его события и людей, а значит, не может себя вести адекватно.                           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В результате интоксикации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 практически невменяемое состояние сопровождается изменением самооценки, всевозможными психическими патологиями и серьезными нарушениями функций центральной нервной системы.</a:t>
            </a:r>
          </a:p>
          <a:p>
            <a:pPr marL="0" indent="0" algn="ctr">
              <a:buNone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всиасргоньтес</a:t>
            </a: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8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916058"/>
            <a:ext cx="2341067" cy="9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8135"/>
            <a:ext cx="10515600" cy="13991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Анаграммы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Человек, находящийся в состоянии алкогольного опьянения не задумывается о последствии своих поступков. Тяжелые стадии алкоголизма могут вызывать деградацию личности, изменение морально-нравственных ориентиров, подталкивая больного на нарушение Закона даже в абсолютно трезвом состоянии. </a:t>
            </a:r>
          </a:p>
          <a:p>
            <a:pPr marL="0" indent="0" algn="ctr">
              <a:buNone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пернотьспус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6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314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Анаграммы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 smtClean="0"/>
              <a:t>3)</a:t>
            </a:r>
            <a:r>
              <a:rPr lang="ru-RU" sz="3200" dirty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 – это высокотоксичный яд, отравляющий все системы и органы человеческого тела. При продолжительном его употреблении происходят необратимые деградации в организме и развитие многочисленных заболеваний. Большая часть из них является неизлечимыми, приводящими к летальному исходу.</a:t>
            </a:r>
          </a:p>
          <a:p>
            <a:pPr marL="0" indent="0" algn="ctr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сетрстьмонр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Анаграммы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200" dirty="0" smtClean="0"/>
              <a:t>4)</a:t>
            </a:r>
            <a:r>
              <a:rPr lang="ru-RU" sz="3200" dirty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Являясь основным фильтрующим органом, печень первой принимает на себя удар по переработке спиртного. Уже после самой маленькой порции этанола запускается процесс очищения организма. Если алкоголя очень много, печень перестает справляться с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детоксикацией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(очищением), что сопровождается тяжелейшим похмельем.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8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тоарлвнеие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Анаграммы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Распущенность, связанная с частым и большим употреблением алкогольных напитков с осознанным или неосознанным желанием получить наркотический эффект. </a:t>
            </a:r>
          </a:p>
          <a:p>
            <a:pPr marL="0" indent="0" algn="ctr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ьпнятсов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778914"/>
            <a:ext cx="2341067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70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Разгадайте 5 ребусов - последствий пьянства и алкоголизма.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3" y="5864011"/>
            <a:ext cx="2341067" cy="10790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23" y="2802764"/>
            <a:ext cx="8912646" cy="337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1075</Words>
  <Application>Microsoft Office PowerPoint</Application>
  <PresentationFormat>Широкоэкранный</PresentationFormat>
  <Paragraphs>95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Times New Roman CYR</vt:lpstr>
      <vt:lpstr>Тема Office</vt:lpstr>
      <vt:lpstr>«ЗОЖный квиз!                Здоровье vs алкоголь!»</vt:lpstr>
      <vt:lpstr>Первый этап Викторина «Правда об алкоголе»</vt:lpstr>
      <vt:lpstr>Первый этап Викторина «Правда об алкоголе»</vt:lpstr>
      <vt:lpstr>Второй этап Анаграммы </vt:lpstr>
      <vt:lpstr>Второй этап Анаграммы </vt:lpstr>
      <vt:lpstr>Второй этап Анаграммы </vt:lpstr>
      <vt:lpstr>Второй этап Анаграммы </vt:lpstr>
      <vt:lpstr>Второй этап Анаграммы </vt:lpstr>
      <vt:lpstr>Третий этап Ребусы </vt:lpstr>
      <vt:lpstr>Третий этап Ребусы </vt:lpstr>
      <vt:lpstr>Третий этап Ребусы </vt:lpstr>
      <vt:lpstr>Третий этап Ребусы </vt:lpstr>
      <vt:lpstr>Третий этап Ребусы </vt:lpstr>
      <vt:lpstr>Четвертый этап Пословицы о здоровом образе жизни. </vt:lpstr>
      <vt:lpstr>Пятый этап Предложения по продвижению ЗОЖ в образовательном учреждении.</vt:lpstr>
      <vt:lpstr>Ответы первого этапа</vt:lpstr>
      <vt:lpstr>Ответы первого этапа</vt:lpstr>
      <vt:lpstr>Ответы первого этапа</vt:lpstr>
      <vt:lpstr>Ответы первого этапа</vt:lpstr>
      <vt:lpstr>Ответы на второй этап </vt:lpstr>
      <vt:lpstr>Ответы третьего этапа</vt:lpstr>
      <vt:lpstr>Ответы четвертого этапа</vt:lpstr>
      <vt:lpstr>Ответы четвертого этапа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2023-08-03T05:50:43Z</dcterms:created>
  <dcterms:modified xsi:type="dcterms:W3CDTF">2023-09-07T07:35:40Z</dcterms:modified>
</cp:coreProperties>
</file>